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Source Code Pro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5.jpg"/><Relationship Id="rId5" Type="http://schemas.openxmlformats.org/officeDocument/2006/relationships/image" Target="../media/image11.jpg"/><Relationship Id="rId6" Type="http://schemas.openxmlformats.org/officeDocument/2006/relationships/image" Target="../media/image8.jpg"/><Relationship Id="rId7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0.jpg"/><Relationship Id="rId5" Type="http://schemas.openxmlformats.org/officeDocument/2006/relationships/image" Target="../media/image7.jpg"/><Relationship Id="rId6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Seu nome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Designer de experiência digital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Contato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/>
              <a:t>Seu nome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www.example.com</a:t>
            </a:r>
            <a:endParaRPr sz="1400"/>
          </a:p>
        </p:txBody>
      </p:sp>
      <p:pic>
        <p:nvPicPr>
          <p:cNvPr descr="Foto de baixo para cima da ponte Golden Gate com fundo de céu azul"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mim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pt-BR"/>
              <a:t>Adoro criar produtos incríveis que facilitem a vida das pessoas. Há mais de 10 anos, desenvolvo a estratégia de experiências digitais inovadoras para pequenas startups e grandes marcas</a:t>
            </a:r>
            <a:r>
              <a:rPr lang="pt-BR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Cresci em Nome da cidade, adoro andar de caiaque e estou empolgado para trabalhar com você</a:t>
            </a:r>
            <a:r>
              <a:rPr lang="pt-BR"/>
              <a:t>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Competências e conhecimentos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Design de movimento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Experiência do usuário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Computação física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portfólio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Nome do projeto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Digite seu texto aqui Digite seu texto aqui Digite seu texto aqui Digite seu texto aqui Digite seu texto aqui Digite seu texto aqui</a:t>
            </a:r>
            <a:endParaRPr/>
          </a:p>
        </p:txBody>
      </p:sp>
      <p:pic>
        <p:nvPicPr>
          <p:cNvPr descr="Chromebook aberto"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emplo de grade de linhas de aplicativo para computador desktop" id="96" name="Google Shape;96;p1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preto na orientação retrato"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emplo de grade de linhas de aplicativo para dispositivos móveis"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se lateral de mão empurrando um botão em uma mesa de mixagem de som" id="106" name="Google Shape;106;p18"/>
          <p:cNvPicPr preferRelativeResize="0"/>
          <p:nvPr/>
        </p:nvPicPr>
        <p:blipFill rotWithShape="1">
          <a:blip r:embed="rId4">
            <a:alphaModFix/>
          </a:blip>
          <a:srcRect b="23255" l="6112" r="0" t="4207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uas câmeras antigas em uma prateleira de madeira" id="107" name="Google Shape;107;p18"/>
          <p:cNvPicPr preferRelativeResize="0"/>
          <p:nvPr/>
        </p:nvPicPr>
        <p:blipFill rotWithShape="1">
          <a:blip r:embed="rId5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to artística de cima para baixo de um café cor de caramelo em uma caneca branca sobre fundo vermelho" id="108" name="Google Shape;108;p18"/>
          <p:cNvPicPr preferRelativeResize="0"/>
          <p:nvPr/>
        </p:nvPicPr>
        <p:blipFill rotWithShape="1">
          <a:blip r:embed="rId6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accent3"/>
                </a:solidFill>
              </a:rPr>
              <a:t>Nome do projeto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0" name="Google Shape;110;p18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Digite seu texto aqui Digite seu texto aqui Digite seu texto aqui Digite seu texto aqui Digite seu texto aqui</a:t>
            </a:r>
            <a:endParaRPr sz="1200"/>
          </a:p>
        </p:txBody>
      </p:sp>
      <p:pic>
        <p:nvPicPr>
          <p:cNvPr descr="Alto-falante para computador redondo moderno" id="111" name="Google Shape;111;p18"/>
          <p:cNvPicPr preferRelativeResize="0"/>
          <p:nvPr/>
        </p:nvPicPr>
        <p:blipFill rotWithShape="1">
          <a:blip r:embed="rId7">
            <a:alphaModFix/>
          </a:blip>
          <a:srcRect b="17225" l="8674" r="33304" t="22204"/>
          <a:stretch/>
        </p:blipFill>
        <p:spPr>
          <a:xfrm>
            <a:off x="4941300" y="40867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accent3"/>
                </a:solidFill>
              </a:rPr>
              <a:t>Nome do projeto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3" name="Google Shape;113;p18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Digite seu texto aqui Digite seu texto aqui Digite seu texto aqui Digite seu texto aqui Digite seu texto aqui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Destaques da carreira</a:t>
            </a:r>
            <a:endParaRPr/>
          </a:p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4939500" y="724200"/>
            <a:ext cx="4006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Diretor de UX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Nome da empresa, Local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Desde setembro de 20XX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/>
              <a:t>Designer sênior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Nome da empresa, Local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Setembro de 20XX - Agosto de 20XX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/>
              <a:t>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Nome da empresa, Local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/>
              <a:t>Junho de 20XX - Julho de 20XX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Premiado com o Acme Design Award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pt-BR" sz="2400"/>
              <a:t>Campanha da Parker Music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 de um transferidor em cima de projetos arquitetônicos" id="129" name="Google Shape;129;p21"/>
          <p:cNvPicPr preferRelativeResize="0"/>
          <p:nvPr/>
        </p:nvPicPr>
        <p:blipFill rotWithShape="1">
          <a:blip r:embed="rId3">
            <a:alphaModFix/>
          </a:blip>
          <a:srcRect b="3852" l="11076" r="29814" t="3769"/>
          <a:stretch/>
        </p:blipFill>
        <p:spPr>
          <a:xfrm>
            <a:off x="433450" y="434175"/>
            <a:ext cx="4090926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ão lateral de mãos escrevendo em um caderno dentro de um café" id="130" name="Google Shape;130;p21"/>
          <p:cNvPicPr preferRelativeResize="0"/>
          <p:nvPr/>
        </p:nvPicPr>
        <p:blipFill rotWithShape="1">
          <a:blip r:embed="rId4">
            <a:alphaModFix/>
          </a:blip>
          <a:srcRect b="26446" l="187" r="53022" t="12064"/>
          <a:stretch/>
        </p:blipFill>
        <p:spPr>
          <a:xfrm>
            <a:off x="4695824" y="434175"/>
            <a:ext cx="1891827" cy="166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to de cima para baixo dos componentes de uma máquina de escrever" id="131" name="Google Shape;131;p21"/>
          <p:cNvPicPr preferRelativeResize="0"/>
          <p:nvPr/>
        </p:nvPicPr>
        <p:blipFill rotWithShape="1">
          <a:blip r:embed="rId5">
            <a:alphaModFix/>
          </a:blip>
          <a:srcRect b="15315" l="32807" r="14776" t="15322"/>
          <a:stretch/>
        </p:blipFill>
        <p:spPr>
          <a:xfrm>
            <a:off x="6800775" y="434175"/>
            <a:ext cx="1918200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is carros antigos em frente a duas portas de garagem amarelas" id="132" name="Google Shape;132;p21"/>
          <p:cNvPicPr preferRelativeResize="0"/>
          <p:nvPr/>
        </p:nvPicPr>
        <p:blipFill rotWithShape="1">
          <a:blip r:embed="rId6">
            <a:alphaModFix/>
          </a:blip>
          <a:srcRect b="8267" l="11341" r="5931" t="17515"/>
          <a:stretch/>
        </p:blipFill>
        <p:spPr>
          <a:xfrm>
            <a:off x="4695825" y="2289750"/>
            <a:ext cx="4023152" cy="240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